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3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5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898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92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34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56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6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0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0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48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4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1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التاسعة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852936"/>
            <a:ext cx="8712968" cy="25202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/>
              <a:t>	تم تطبيق البحث التجريبي في العلوم الانسانية على يد مجموعة من العلماء وكان هدفهم الحصول على نتائج ذات النتائج التي يحصل عليها العالم في العلوم الطبيعية.</a:t>
            </a: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خطوات البحث التجريبي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</vt:i4>
      </vt:variant>
    </vt:vector>
  </HeadingPairs>
  <TitlesOfParts>
    <vt:vector size="3" baseType="lpstr">
      <vt:lpstr>سمة Office</vt:lpstr>
      <vt:lpstr>1_سمة Office</vt:lpstr>
      <vt:lpstr>المحاضرة التاسعة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4</cp:revision>
  <dcterms:created xsi:type="dcterms:W3CDTF">2019-12-11T09:33:04Z</dcterms:created>
  <dcterms:modified xsi:type="dcterms:W3CDTF">2019-12-15T17:31:15Z</dcterms:modified>
</cp:coreProperties>
</file>